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8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9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3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1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5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0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9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4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6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0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2341-CA57-42C6-95E8-1B969D4211FD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45216-3F08-4CF8-945D-13B2127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996" y="3299706"/>
            <a:ext cx="4295004" cy="291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996" y="385565"/>
            <a:ext cx="4295004" cy="291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49824" y="8203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INLAND SITE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360939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 tends to overpredict more as the ozone season </a:t>
            </a:r>
            <a:r>
              <a:rPr lang="en-US" dirty="0" smtClean="0"/>
              <a:t>progresses.  BIOGENICS?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5225" y="49767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COASTAL SITE</a:t>
            </a:r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7" y="382523"/>
            <a:ext cx="4297363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54" y="3299706"/>
            <a:ext cx="429260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61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tom.downs</dc:creator>
  <cp:lastModifiedBy>tom.downs</cp:lastModifiedBy>
  <cp:revision>4</cp:revision>
  <dcterms:created xsi:type="dcterms:W3CDTF">2012-08-22T19:45:53Z</dcterms:created>
  <dcterms:modified xsi:type="dcterms:W3CDTF">2012-08-22T20:20:52Z</dcterms:modified>
</cp:coreProperties>
</file>